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90" r:id="rId9"/>
    <p:sldId id="422" r:id="rId10"/>
    <p:sldId id="388" r:id="rId11"/>
    <p:sldId id="389" r:id="rId12"/>
    <p:sldId id="390" r:id="rId13"/>
    <p:sldId id="805" r:id="rId14"/>
    <p:sldId id="675" r:id="rId15"/>
    <p:sldId id="581" r:id="rId16"/>
    <p:sldId id="650" r:id="rId17"/>
    <p:sldId id="582" r:id="rId18"/>
    <p:sldId id="501" r:id="rId19"/>
    <p:sldId id="896" r:id="rId20"/>
    <p:sldId id="897" r:id="rId21"/>
    <p:sldId id="898" r:id="rId22"/>
    <p:sldId id="899" r:id="rId23"/>
    <p:sldId id="900" r:id="rId24"/>
    <p:sldId id="838" r:id="rId25"/>
    <p:sldId id="840" r:id="rId26"/>
    <p:sldId id="901" r:id="rId27"/>
    <p:sldId id="841" r:id="rId28"/>
    <p:sldId id="842" r:id="rId29"/>
    <p:sldId id="843" r:id="rId30"/>
    <p:sldId id="525" r:id="rId31"/>
    <p:sldId id="540" r:id="rId32"/>
    <p:sldId id="861" r:id="rId33"/>
    <p:sldId id="848" r:id="rId34"/>
    <p:sldId id="791" r:id="rId35"/>
    <p:sldId id="888" r:id="rId36"/>
    <p:sldId id="8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5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04-06-2023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02589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0821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02551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0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09762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B6BA-941C-5584-FEE9-23C787D7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0" y="24823"/>
            <a:ext cx="8573598" cy="6644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72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E0902-A84D-CDE7-34D1-459B1950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C2C4C-FF6F-880A-094F-D0D6D830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0321"/>
            <a:ext cx="4752528" cy="6717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3F71E8-DDC2-74FF-1A55-0272F86BF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97455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5019</TotalTime>
  <Words>1178</Words>
  <Application>Microsoft Office PowerPoint</Application>
  <PresentationFormat>On-screen Show (4:3)</PresentationFormat>
  <Paragraphs>183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312</cp:revision>
  <dcterms:created xsi:type="dcterms:W3CDTF">2019-09-23T12:06:27Z</dcterms:created>
  <dcterms:modified xsi:type="dcterms:W3CDTF">2023-05-29T21:17:28Z</dcterms:modified>
</cp:coreProperties>
</file>